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11" d="100"/>
          <a:sy n="111" d="100"/>
        </p:scale>
        <p:origin x="1459" y="-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55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9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47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2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9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9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2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5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6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0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5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1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blurry image of a black object in the sky&#10;&#10;AI-generated content may be incorrect.">
            <a:extLst>
              <a:ext uri="{FF2B5EF4-FFF2-40B4-BE49-F238E27FC236}">
                <a16:creationId xmlns:a16="http://schemas.microsoft.com/office/drawing/2014/main" id="{E499BFA1-47B1-6658-19F4-2DFB71863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8051" y="1097281"/>
            <a:ext cx="3500845" cy="262563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DDD24D9-2DB4-C501-71E7-908875079486}"/>
              </a:ext>
            </a:extLst>
          </p:cNvPr>
          <p:cNvSpPr txBox="1"/>
          <p:nvPr/>
        </p:nvSpPr>
        <p:spPr>
          <a:xfrm>
            <a:off x="3141617" y="2102321"/>
            <a:ext cx="875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50kDa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11076CC-2F28-6C2E-8866-E81803237AE6}"/>
              </a:ext>
            </a:extLst>
          </p:cNvPr>
          <p:cNvSpPr txBox="1"/>
          <p:nvPr/>
        </p:nvSpPr>
        <p:spPr>
          <a:xfrm>
            <a:off x="3141617" y="2359223"/>
            <a:ext cx="875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37kDa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BA9E278-3D30-9AF6-3410-B7FA7956FF34}"/>
              </a:ext>
            </a:extLst>
          </p:cNvPr>
          <p:cNvSpPr txBox="1"/>
          <p:nvPr/>
        </p:nvSpPr>
        <p:spPr>
          <a:xfrm>
            <a:off x="3141617" y="2695193"/>
            <a:ext cx="875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25kDa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8BD2B0D-D375-46E0-A68D-91F2958576B0}"/>
              </a:ext>
            </a:extLst>
          </p:cNvPr>
          <p:cNvSpPr txBox="1"/>
          <p:nvPr/>
        </p:nvSpPr>
        <p:spPr>
          <a:xfrm>
            <a:off x="3141617" y="2834985"/>
            <a:ext cx="875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20kDa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3E2676-19D8-D7E1-0FEA-F7DB7030C579}"/>
              </a:ext>
            </a:extLst>
          </p:cNvPr>
          <p:cNvSpPr txBox="1"/>
          <p:nvPr/>
        </p:nvSpPr>
        <p:spPr>
          <a:xfrm>
            <a:off x="1932955" y="964998"/>
            <a:ext cx="2851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IP from </a:t>
            </a:r>
          </a:p>
          <a:p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Slc17a7</a:t>
            </a:r>
            <a:r>
              <a:rPr lang="en-US" sz="12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Cre/+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;Rpl22</a:t>
            </a:r>
            <a:r>
              <a:rPr lang="en-US" sz="1200" i="1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HA/+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3272A3-D65A-2DB4-6E50-E14E3AE7789A}"/>
              </a:ext>
            </a:extLst>
          </p:cNvPr>
          <p:cNvSpPr txBox="1"/>
          <p:nvPr/>
        </p:nvSpPr>
        <p:spPr>
          <a:xfrm>
            <a:off x="882371" y="2612105"/>
            <a:ext cx="1441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WB: Anti-HA </a:t>
            </a:r>
          </a:p>
          <a:p>
            <a:pPr algn="ctr"/>
            <a:r>
              <a:rPr lang="en-US" sz="1200" dirty="0"/>
              <a:t>(C29F4) (Cell Signaling)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763E81F-A99B-4E13-B426-FF9FF0277A3A}"/>
              </a:ext>
            </a:extLst>
          </p:cNvPr>
          <p:cNvCxnSpPr/>
          <p:nvPr/>
        </p:nvCxnSpPr>
        <p:spPr>
          <a:xfrm>
            <a:off x="2736325" y="1426663"/>
            <a:ext cx="0" cy="2108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289FBB4-BAB4-FD89-583E-21391742DAB5}"/>
              </a:ext>
            </a:extLst>
          </p:cNvPr>
          <p:cNvCxnSpPr>
            <a:cxnSpLocks/>
          </p:cNvCxnSpPr>
          <p:nvPr/>
        </p:nvCxnSpPr>
        <p:spPr>
          <a:xfrm flipV="1">
            <a:off x="2414337" y="3142762"/>
            <a:ext cx="0" cy="2313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ACC56B5-E7F3-3B9E-7032-88110B06F52B}"/>
              </a:ext>
            </a:extLst>
          </p:cNvPr>
          <p:cNvSpPr txBox="1"/>
          <p:nvPr/>
        </p:nvSpPr>
        <p:spPr>
          <a:xfrm>
            <a:off x="1912330" y="3454084"/>
            <a:ext cx="1147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Extra sample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E23D42-DDF9-8E44-F08A-80F9417DD6B5}"/>
              </a:ext>
            </a:extLst>
          </p:cNvPr>
          <p:cNvSpPr txBox="1"/>
          <p:nvPr/>
        </p:nvSpPr>
        <p:spPr>
          <a:xfrm>
            <a:off x="151254" y="4288612"/>
            <a:ext cx="6212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Figure 3-figure supplement 1-source data 2. </a:t>
            </a:r>
            <a:r>
              <a:rPr lang="en-US" sz="1000" dirty="0"/>
              <a:t>Original membranes corresponding to Panel A. Molecular weights shown using </a:t>
            </a:r>
            <a:r>
              <a:rPr lang="fr-FR" sz="1000" dirty="0" err="1"/>
              <a:t>Precision</a:t>
            </a:r>
            <a:r>
              <a:rPr lang="fr-FR" sz="1000" dirty="0"/>
              <a:t> Plus </a:t>
            </a:r>
            <a:r>
              <a:rPr lang="fr-FR" sz="1000" dirty="0" err="1"/>
              <a:t>Protein</a:t>
            </a:r>
            <a:r>
              <a:rPr lang="fr-FR" sz="1000" dirty="0"/>
              <a:t> Dual </a:t>
            </a:r>
            <a:r>
              <a:rPr lang="fr-FR" sz="1000" dirty="0" err="1"/>
              <a:t>Color</a:t>
            </a:r>
            <a:r>
              <a:rPr lang="fr-FR" sz="1000" dirty="0"/>
              <a:t> Ladder. </a:t>
            </a:r>
            <a:r>
              <a:rPr lang="en-US" sz="1000" dirty="0"/>
              <a:t>Rpl22-HA is 23 </a:t>
            </a:r>
            <a:r>
              <a:rPr lang="en-US" sz="1000" dirty="0" err="1"/>
              <a:t>kDa</a:t>
            </a:r>
            <a:r>
              <a:rPr lang="en-US" sz="1000" dirty="0"/>
              <a:t> protein.</a:t>
            </a:r>
            <a:endParaRPr lang="fr-FR" sz="1000" dirty="0"/>
          </a:p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384599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</TotalTime>
  <Words>53</Words>
  <Application>Microsoft Office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Ritchie, Erin</dc:creator>
  <cp:lastModifiedBy>Ritchie, Erin</cp:lastModifiedBy>
  <cp:revision>6</cp:revision>
  <dcterms:created xsi:type="dcterms:W3CDTF">2025-02-14T00:11:10Z</dcterms:created>
  <dcterms:modified xsi:type="dcterms:W3CDTF">2025-02-14T21:50:01Z</dcterms:modified>
</cp:coreProperties>
</file>